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sldIdLst>
    <p:sldId id="261" r:id="rId5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33536F-2244-4367-89E3-FC43925BF76D}" v="13" dt="2026-06-16T06:12:11.8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87"/>
    <p:restoredTop sz="94672"/>
  </p:normalViewPr>
  <p:slideViewPr>
    <p:cSldViewPr snapToGrid="0">
      <p:cViewPr varScale="1">
        <p:scale>
          <a:sx n="17" d="100"/>
          <a:sy n="17" d="100"/>
        </p:scale>
        <p:origin x="2920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6/26/26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929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6/26/26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153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6/26/26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253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6/26/26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516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6/26/26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48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6/26/26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563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6/26/26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635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6/26/26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776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6/26/26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232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6/26/26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530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6/26/26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835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BA819-8D77-DA4C-B9B4-3030AAF4A9B9}" type="datetimeFigureOut">
              <a:rPr lang="en-US" smtClean="0"/>
              <a:t>6/26/26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21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8F9A2-B646-9DF0-A677-87ABA224A9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03802" y="12622465"/>
            <a:ext cx="20467610" cy="928474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86C081-9025-34E7-2DD2-16E6106516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96CE3B0-91EB-CB50-687F-CB67C89F360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6634" y="3637452"/>
            <a:ext cx="30258579" cy="39166310"/>
          </a:xfrm>
          <a:prstGeom prst="rect">
            <a:avLst/>
          </a:prstGeom>
        </p:spPr>
      </p:pic>
      <p:sp>
        <p:nvSpPr>
          <p:cNvPr id="11" name="Rectangle 4">
            <a:extLst>
              <a:ext uri="{FF2B5EF4-FFF2-40B4-BE49-F238E27FC236}">
                <a16:creationId xmlns:a16="http://schemas.microsoft.com/office/drawing/2014/main" id="{7DCF662C-59F4-968C-B15D-CE72D366DF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5088" y="4433275"/>
            <a:ext cx="23126119" cy="4642355"/>
          </a:xfrm>
          <a:prstGeom prst="rect">
            <a:avLst/>
          </a:prstGeom>
          <a:noFill/>
          <a:ln w="12700">
            <a:noFill/>
          </a:ln>
          <a:effectLst/>
        </p:spPr>
        <p:txBody>
          <a:bodyPr lIns="616032" tIns="428036" rIns="616032" bIns="428036"/>
          <a:lstStyle/>
          <a:p>
            <a:pPr algn="ctr" defTabSz="1560518" eaLnBrk="0" hangingPunct="0"/>
            <a:endParaRPr lang="en-AU" sz="3085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1560518" eaLnBrk="0" hangingPunct="0"/>
            <a:r>
              <a:rPr lang="en-AU" sz="9262" b="1" dirty="0">
                <a:latin typeface="Arial" panose="020B0604020202020204" pitchFamily="34" charset="0"/>
                <a:cs typeface="Arial" panose="020B0604020202020204" pitchFamily="34" charset="0"/>
              </a:rPr>
              <a:t>Poster Title</a:t>
            </a:r>
          </a:p>
          <a:p>
            <a:pPr algn="ctr" defTabSz="1560518" eaLnBrk="0" hangingPunct="0">
              <a:spcBef>
                <a:spcPct val="50000"/>
              </a:spcBef>
            </a:pPr>
            <a:r>
              <a:rPr lang="en-AU" sz="6169" dirty="0">
                <a:latin typeface="Arial" panose="020B0604020202020204" pitchFamily="34" charset="0"/>
                <a:cs typeface="Arial" panose="020B0604020202020204" pitchFamily="34" charset="0"/>
              </a:rPr>
              <a:t>Authors and institutions</a:t>
            </a:r>
          </a:p>
          <a:p>
            <a:pPr algn="ctr" defTabSz="1560518"/>
            <a:endParaRPr lang="en-AU" sz="771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F4AD1076-9986-971A-263D-C74959B9C0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14617" y="4580346"/>
            <a:ext cx="7475165" cy="1181779"/>
          </a:xfrm>
          <a:prstGeom prst="rect">
            <a:avLst/>
          </a:prstGeom>
          <a:noFill/>
          <a:ln w="12700">
            <a:noFill/>
          </a:ln>
          <a:effectLst/>
        </p:spPr>
        <p:txBody>
          <a:bodyPr lIns="616032" tIns="428036" rIns="616032" bIns="428036"/>
          <a:lstStyle/>
          <a:p>
            <a:pPr algn="r" defTabSz="1560518" eaLnBrk="0" hangingPunct="0"/>
            <a:r>
              <a:rPr lang="en-AU" sz="4117" dirty="0">
                <a:latin typeface="Arial" panose="020B0604020202020204" pitchFamily="34" charset="0"/>
                <a:cs typeface="Arial" panose="020B0604020202020204" pitchFamily="34" charset="0"/>
              </a:rPr>
              <a:t>Abstract No: xxxxx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87ECAA0-A4A2-1AEF-174B-6F9003B3E311}"/>
              </a:ext>
            </a:extLst>
          </p:cNvPr>
          <p:cNvSpPr txBox="1"/>
          <p:nvPr/>
        </p:nvSpPr>
        <p:spPr>
          <a:xfrm>
            <a:off x="25452200" y="5909942"/>
            <a:ext cx="3258387" cy="286296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n-US" sz="360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1" dirty="0">
                <a:latin typeface="Arial" panose="020B0604020202020204" pitchFamily="34" charset="0"/>
                <a:cs typeface="Arial" panose="020B0604020202020204" pitchFamily="34" charset="0"/>
              </a:rPr>
              <a:t>AUTHOR PHOTO</a:t>
            </a:r>
          </a:p>
          <a:p>
            <a:pPr algn="ctr"/>
            <a:r>
              <a:rPr lang="en-US" sz="3601" dirty="0">
                <a:latin typeface="Arial" panose="020B0604020202020204" pitchFamily="34" charset="0"/>
                <a:cs typeface="Arial" panose="020B0604020202020204" pitchFamily="34" charset="0"/>
              </a:rPr>
              <a:t>(Optional)</a:t>
            </a:r>
          </a:p>
          <a:p>
            <a:pPr algn="ctr"/>
            <a:endParaRPr lang="en-US" sz="360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Box 10">
            <a:extLst>
              <a:ext uri="{FF2B5EF4-FFF2-40B4-BE49-F238E27FC236}">
                <a16:creationId xmlns:a16="http://schemas.microsoft.com/office/drawing/2014/main" id="{54C51E66-A5FB-C6E1-1868-C2F078F87B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8508" y="9362970"/>
            <a:ext cx="13720328" cy="8151555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  <a:miter lim="800000"/>
            <a:headEnd/>
            <a:tailEnd/>
          </a:ln>
          <a:effectLst/>
        </p:spPr>
        <p:txBody>
          <a:bodyPr lIns="616032" tIns="428036" rIns="616032" bIns="428036"/>
          <a:lstStyle/>
          <a:p>
            <a:pPr defTabSz="449579" eaLnBrk="0" hangingPunct="0">
              <a:spcBef>
                <a:spcPct val="50000"/>
              </a:spcBef>
            </a:pPr>
            <a:r>
              <a:rPr lang="en-GB" sz="4117" b="1" u="sng" dirty="0">
                <a:solidFill>
                  <a:srgbClr val="292934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t>PURPOSE</a:t>
            </a:r>
            <a:endParaRPr lang="en-AU" sz="4117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449579">
              <a:spcBef>
                <a:spcPts val="1402"/>
              </a:spcBef>
            </a:pPr>
            <a:r>
              <a:rPr lang="en-AU" sz="4117" dirty="0">
                <a:latin typeface="Arial" panose="020B0604020202020204" pitchFamily="34" charset="0"/>
                <a:cs typeface="Arial" panose="020B0604020202020204" pitchFamily="34" charset="0"/>
              </a:rPr>
              <a:t>Simply highlight the text and replace it by typing in your own text, or copy and paste your text from a MS Word document or a PowerPoint slide presentation. </a:t>
            </a:r>
          </a:p>
          <a:p>
            <a:pPr algn="just" defTabSz="449579">
              <a:spcBef>
                <a:spcPts val="1402"/>
              </a:spcBef>
            </a:pPr>
            <a:r>
              <a:rPr lang="en-AU" sz="4117" dirty="0">
                <a:latin typeface="Arial" panose="020B0604020202020204" pitchFamily="34" charset="0"/>
                <a:cs typeface="Arial" panose="020B0604020202020204" pitchFamily="34" charset="0"/>
              </a:rPr>
              <a:t>The boxes can be resized (taller / shorter), but do not make any changes to the background of this template. </a:t>
            </a:r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863E0B3C-6310-C5D6-5EE8-D42E652C4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8507" y="17908973"/>
            <a:ext cx="13779641" cy="21011864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</a:ln>
          <a:effectLst/>
        </p:spPr>
        <p:txBody>
          <a:bodyPr lIns="169249" tIns="117601" rIns="169249" bIns="117601"/>
          <a:lstStyle/>
          <a:p>
            <a:pPr marL="179659" indent="-179659" defTabSz="428741" eaLnBrk="0" hangingPunct="0">
              <a:spcBef>
                <a:spcPct val="50000"/>
              </a:spcBef>
            </a:pPr>
            <a:r>
              <a:rPr lang="en-US" sz="4117" b="1" u="sng" dirty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  <a:endParaRPr lang="en-AU" sz="4117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9659" indent="-179659" algn="just" defTabSz="428741" eaLnBrk="0" hangingPunct="0">
              <a:spcBef>
                <a:spcPts val="388"/>
              </a:spcBef>
              <a:buSzPct val="60000"/>
            </a:pPr>
            <a:r>
              <a:rPr lang="en-AU" sz="4117" dirty="0">
                <a:latin typeface="Arial" panose="020B0604020202020204" pitchFamily="34" charset="0"/>
                <a:cs typeface="Arial" panose="020B0604020202020204" pitchFamily="34" charset="0"/>
              </a:rPr>
              <a:t>Tips for making a successful poster</a:t>
            </a:r>
          </a:p>
          <a:p>
            <a:pPr marL="179659" indent="-179659" algn="just" defTabSz="428741" eaLnBrk="0" hangingPunct="0">
              <a:spcBef>
                <a:spcPts val="388"/>
              </a:spcBef>
              <a:buSzPct val="60000"/>
            </a:pPr>
            <a:endParaRPr lang="en-AU" sz="4117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87987" indent="-587987" algn="just" defTabSz="428741" eaLnBrk="0" hangingPunct="0">
              <a:buFont typeface="Arial" panose="020B0604020202020204" pitchFamily="34" charset="0"/>
              <a:buChar char="•"/>
            </a:pPr>
            <a:r>
              <a:rPr lang="en-AU" sz="4117" dirty="0">
                <a:latin typeface="Arial" panose="020B0604020202020204" pitchFamily="34" charset="0"/>
                <a:cs typeface="Arial" panose="020B0604020202020204" pitchFamily="34" charset="0"/>
              </a:rPr>
              <a:t>Simplify everything, avoid long paragraphs of text.</a:t>
            </a:r>
          </a:p>
          <a:p>
            <a:pPr marL="587987" indent="-587987" algn="just" defTabSz="428741" eaLnBrk="0" hangingPunct="0">
              <a:buFont typeface="Arial" panose="020B0604020202020204" pitchFamily="34" charset="0"/>
              <a:buChar char="•"/>
            </a:pPr>
            <a:r>
              <a:rPr lang="en-AU" sz="4117" dirty="0">
                <a:latin typeface="Arial" panose="020B0604020202020204" pitchFamily="34" charset="0"/>
                <a:cs typeface="Arial" panose="020B0604020202020204" pitchFamily="34" charset="0"/>
              </a:rPr>
              <a:t>Consider using bullet points.</a:t>
            </a:r>
          </a:p>
          <a:p>
            <a:pPr marL="587987" indent="-587987" algn="just" defTabSz="428741" eaLnBrk="0" hangingPunct="0">
              <a:buFont typeface="Arial" panose="020B0604020202020204" pitchFamily="34" charset="0"/>
              <a:buChar char="•"/>
            </a:pPr>
            <a:r>
              <a:rPr lang="en-AU" sz="4117" dirty="0">
                <a:latin typeface="Arial" panose="020B0604020202020204" pitchFamily="34" charset="0"/>
                <a:cs typeface="Arial" panose="020B0604020202020204" pitchFamily="34" charset="0"/>
              </a:rPr>
              <a:t>Never write whole sentences in capitals or underline to stress your point, use bold characters instead.</a:t>
            </a:r>
          </a:p>
          <a:p>
            <a:pPr marL="587987" indent="-587987" algn="just" defTabSz="428741" eaLnBrk="0" hangingPunct="0">
              <a:buFont typeface="Arial" panose="020B0604020202020204" pitchFamily="34" charset="0"/>
              <a:buChar char="•"/>
            </a:pPr>
            <a:r>
              <a:rPr lang="en-AU" sz="4117" dirty="0">
                <a:latin typeface="Arial" panose="020B0604020202020204" pitchFamily="34" charset="0"/>
                <a:cs typeface="Arial" panose="020B0604020202020204" pitchFamily="34" charset="0"/>
              </a:rPr>
              <a:t>When laying out your poster, leave white space around your text. Don</a:t>
            </a:r>
            <a:r>
              <a:rPr lang="ja-JP" altLang="en-AU" sz="4117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AU" sz="4117" dirty="0">
                <a:latin typeface="Arial" panose="020B0604020202020204" pitchFamily="34" charset="0"/>
                <a:cs typeface="Arial" panose="020B0604020202020204" pitchFamily="34" charset="0"/>
              </a:rPr>
              <a:t>t overcrowd your poster.</a:t>
            </a:r>
          </a:p>
          <a:p>
            <a:pPr marL="587987" indent="-587987" algn="just" defTabSz="428741" eaLnBrk="0" hangingPunct="0">
              <a:buFont typeface="Arial" panose="020B0604020202020204" pitchFamily="34" charset="0"/>
              <a:buChar char="•"/>
            </a:pPr>
            <a:r>
              <a:rPr lang="en-AU" sz="4117" dirty="0">
                <a:latin typeface="Arial" panose="020B0604020202020204" pitchFamily="34" charset="0"/>
                <a:cs typeface="Arial" panose="020B0604020202020204" pitchFamily="34" charset="0"/>
              </a:rPr>
              <a:t>Spell check and get someone else to proof-read.</a:t>
            </a:r>
          </a:p>
          <a:p>
            <a:pPr defTabSz="428741" eaLnBrk="0" hangingPunct="0">
              <a:spcBef>
                <a:spcPts val="388"/>
              </a:spcBef>
            </a:pPr>
            <a:endParaRPr lang="en-AU" sz="4117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428741" eaLnBrk="0" hangingPunct="0">
              <a:spcBef>
                <a:spcPts val="388"/>
              </a:spcBef>
            </a:pPr>
            <a:r>
              <a:rPr lang="en-AU" sz="4117" dirty="0">
                <a:latin typeface="Arial" panose="020B0604020202020204" pitchFamily="34" charset="0"/>
                <a:cs typeface="Arial" panose="020B0604020202020204" pitchFamily="34" charset="0"/>
              </a:rPr>
              <a:t>This is a secondary heading </a:t>
            </a:r>
          </a:p>
          <a:p>
            <a:pPr marL="587987" indent="-587987" defTabSz="428741" eaLnBrk="0" hangingPunct="0">
              <a:buFont typeface="Arial" panose="020B0604020202020204" pitchFamily="34" charset="0"/>
              <a:buChar char="•"/>
            </a:pPr>
            <a:r>
              <a:rPr lang="en-AU" sz="4117" dirty="0">
                <a:latin typeface="Arial" panose="020B0604020202020204" pitchFamily="34" charset="0"/>
                <a:cs typeface="Arial" panose="020B0604020202020204" pitchFamily="34" charset="0"/>
              </a:rPr>
              <a:t>Secondary headings should be in upper and lower case, not all capitals.</a:t>
            </a:r>
          </a:p>
          <a:p>
            <a:pPr marL="587987" indent="-587987" defTabSz="428741" eaLnBrk="0" hangingPunct="0">
              <a:buFont typeface="Arial" panose="020B0604020202020204" pitchFamily="34" charset="0"/>
              <a:buChar char="•"/>
            </a:pPr>
            <a:r>
              <a:rPr lang="en-AU" sz="4117" dirty="0">
                <a:latin typeface="Arial" panose="020B0604020202020204" pitchFamily="34" charset="0"/>
                <a:cs typeface="Arial" panose="020B0604020202020204" pitchFamily="34" charset="0"/>
              </a:rPr>
              <a:t>You may choose to underline the secondary headings, especially if using paragraphs of text instead of bullets, but you should be consistent throughout the poster (i.e. underline all or none)</a:t>
            </a:r>
          </a:p>
          <a:p>
            <a:pPr marL="179659" indent="-179659" defTabSz="428741" eaLnBrk="0" hangingPunct="0"/>
            <a:endParaRPr lang="en-US" sz="411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253CE1E2-DA27-D69E-5B8E-47D29EAA9B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93407" y="9362970"/>
            <a:ext cx="13183299" cy="24226158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  <a:miter lim="800000"/>
            <a:headEnd/>
            <a:tailEnd/>
          </a:ln>
          <a:effectLst/>
        </p:spPr>
        <p:txBody>
          <a:bodyPr lIns="616032" tIns="428036" rIns="616032" bIns="428036"/>
          <a:lstStyle/>
          <a:p>
            <a:pPr defTabSz="1560518" eaLnBrk="0" hangingPunct="0">
              <a:spcBef>
                <a:spcPct val="50000"/>
              </a:spcBef>
            </a:pPr>
            <a:r>
              <a:rPr lang="en-US" sz="4117" b="1" u="sng" dirty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  <a:p>
            <a:pPr algn="just" defTabSz="1560518" eaLnBrk="0" hangingPunct="0">
              <a:spcBef>
                <a:spcPts val="1402"/>
              </a:spcBef>
            </a:pPr>
            <a:r>
              <a:rPr lang="en-AU" sz="4117" dirty="0">
                <a:latin typeface="Arial" panose="020B0604020202020204" pitchFamily="34" charset="0"/>
                <a:cs typeface="Arial" panose="020B0604020202020204" pitchFamily="34" charset="0"/>
              </a:rPr>
              <a:t>The results column may be broken to span both left and right columns. </a:t>
            </a:r>
          </a:p>
          <a:p>
            <a:pPr algn="just" defTabSz="1560518" eaLnBrk="0" hangingPunct="0">
              <a:spcBef>
                <a:spcPts val="1402"/>
              </a:spcBef>
            </a:pPr>
            <a:r>
              <a:rPr lang="en-AU" sz="4117" dirty="0">
                <a:latin typeface="Arial" panose="020B0604020202020204" pitchFamily="34" charset="0"/>
                <a:cs typeface="Arial" panose="020B0604020202020204" pitchFamily="34" charset="0"/>
              </a:rPr>
              <a:t>Figures should be numbered sequentially, as referenced in the text.</a:t>
            </a:r>
          </a:p>
          <a:p>
            <a:pPr algn="just" defTabSz="1560518" eaLnBrk="0" hangingPunct="0">
              <a:spcBef>
                <a:spcPts val="1402"/>
              </a:spcBef>
            </a:pPr>
            <a:r>
              <a:rPr lang="en-AU" sz="4117" dirty="0">
                <a:latin typeface="Arial" panose="020B0604020202020204" pitchFamily="34" charset="0"/>
                <a:cs typeface="Arial" panose="020B0604020202020204" pitchFamily="34" charset="0"/>
              </a:rPr>
              <a:t>Images: Do </a:t>
            </a:r>
            <a:r>
              <a:rPr lang="en-AU" sz="4117" b="1" dirty="0">
                <a:latin typeface="Arial" panose="020B0604020202020204" pitchFamily="34" charset="0"/>
                <a:cs typeface="Arial" panose="020B0604020202020204" pitchFamily="34" charset="0"/>
              </a:rPr>
              <a:t>not </a:t>
            </a:r>
            <a:r>
              <a:rPr lang="en-AU" sz="4117" dirty="0">
                <a:latin typeface="Arial" panose="020B0604020202020204" pitchFamily="34" charset="0"/>
                <a:cs typeface="Arial" panose="020B0604020202020204" pitchFamily="34" charset="0"/>
              </a:rPr>
              <a:t>use images for which you do not have copyright permission. Ensure you insert a high resolution image. </a:t>
            </a:r>
          </a:p>
          <a:p>
            <a:pPr algn="just" defTabSz="1560518" eaLnBrk="0" hangingPunct="0">
              <a:spcBef>
                <a:spcPts val="1402"/>
              </a:spcBef>
            </a:pPr>
            <a:r>
              <a:rPr lang="en-AU" sz="4117" dirty="0">
                <a:latin typeface="Arial" panose="020B0604020202020204" pitchFamily="34" charset="0"/>
                <a:cs typeface="Arial" panose="020B0604020202020204" pitchFamily="34" charset="0"/>
              </a:rPr>
              <a:t>Graphs: Simple graphs can be created directly in PowerPoint. Graphs created in a scientific graphing program should be saved as JPEG. </a:t>
            </a:r>
            <a:endParaRPr lang="en-US" sz="411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C9310316-3C07-9C71-567F-35A2F4FC4B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93405" y="33826600"/>
            <a:ext cx="13183299" cy="5105386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  <a:miter lim="800000"/>
            <a:headEnd/>
            <a:tailEnd/>
          </a:ln>
          <a:effectLst/>
        </p:spPr>
        <p:txBody>
          <a:bodyPr lIns="616032" tIns="428036" rIns="616032" bIns="428036"/>
          <a:lstStyle/>
          <a:p>
            <a:pPr defTabSz="1560518" eaLnBrk="0" hangingPunct="0">
              <a:spcBef>
                <a:spcPct val="50000"/>
              </a:spcBef>
            </a:pPr>
            <a:r>
              <a:rPr lang="en-US" sz="4117" b="1" u="sng" dirty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</a:p>
          <a:p>
            <a:pPr defTabSz="1560518">
              <a:spcBef>
                <a:spcPct val="50000"/>
              </a:spcBef>
            </a:pPr>
            <a:endParaRPr lang="en-US" sz="4117" b="1" dirty="0">
              <a:solidFill>
                <a:srgbClr val="5F00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7A70503A-D56E-E176-93E7-C969A0C218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3802" y="39362581"/>
            <a:ext cx="23872902" cy="2691646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  <a:miter lim="800000"/>
            <a:headEnd/>
            <a:tailEnd/>
          </a:ln>
          <a:effectLst/>
        </p:spPr>
        <p:txBody>
          <a:bodyPr lIns="616032" tIns="214021" rIns="616032" bIns="214021"/>
          <a:lstStyle/>
          <a:p>
            <a:pPr defTabSz="1560518" eaLnBrk="0" hangingPunct="0">
              <a:spcBef>
                <a:spcPct val="50000"/>
              </a:spcBef>
            </a:pPr>
            <a:r>
              <a:rPr lang="en-US" sz="4117" b="1" u="sng" dirty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  <a:p>
            <a:pPr defTabSz="1560518"/>
            <a:r>
              <a:rPr lang="en-AU" sz="4117" dirty="0">
                <a:latin typeface="Arial" panose="020B0604020202020204" pitchFamily="34" charset="0"/>
                <a:cs typeface="Arial" panose="020B0604020202020204" pitchFamily="34" charset="0"/>
              </a:rPr>
              <a:t>List references (if any) sequentially as cited in the text.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C2D5F2-C9D0-B5F7-87A9-FC820E714F07}"/>
              </a:ext>
            </a:extLst>
          </p:cNvPr>
          <p:cNvSpPr txBox="1"/>
          <p:nvPr/>
        </p:nvSpPr>
        <p:spPr>
          <a:xfrm>
            <a:off x="1498507" y="39362581"/>
            <a:ext cx="2954223" cy="266508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n-US" sz="2572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572" dirty="0">
                <a:latin typeface="Arial" panose="020B0604020202020204" pitchFamily="34" charset="0"/>
                <a:cs typeface="Arial" panose="020B0604020202020204" pitchFamily="34" charset="0"/>
              </a:rPr>
              <a:t>AUDIO</a:t>
            </a:r>
          </a:p>
          <a:p>
            <a:pPr algn="ctr"/>
            <a:r>
              <a:rPr lang="en-US" sz="2572" dirty="0">
                <a:latin typeface="Arial" panose="020B0604020202020204" pitchFamily="34" charset="0"/>
                <a:cs typeface="Arial" panose="020B0604020202020204" pitchFamily="34" charset="0"/>
              </a:rPr>
              <a:t>QR CODE</a:t>
            </a:r>
          </a:p>
          <a:p>
            <a:pPr algn="ctr"/>
            <a:r>
              <a:rPr lang="en-US" sz="2572" dirty="0">
                <a:latin typeface="Arial" panose="020B0604020202020204" pitchFamily="34" charset="0"/>
                <a:cs typeface="Arial" panose="020B0604020202020204" pitchFamily="34" charset="0"/>
              </a:rPr>
              <a:t>(Optional)</a:t>
            </a:r>
          </a:p>
          <a:p>
            <a:pPr algn="ctr"/>
            <a:endParaRPr lang="en-US" sz="2572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286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57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1EA6C9B5-471C-3C33-AE83-3D0F45C99F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8976" y="22777521"/>
            <a:ext cx="7382705" cy="4524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E1E0124-E26B-B3F1-2081-0D184FC79B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73451" y="19135576"/>
            <a:ext cx="8344670" cy="2733599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7A67BC5-7CAE-58A8-0A8F-C20DD5A545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613085" y="28152722"/>
            <a:ext cx="4665400" cy="4364406"/>
          </a:xfrm>
          <a:prstGeom prst="rect">
            <a:avLst/>
          </a:prstGeom>
        </p:spPr>
      </p:pic>
      <p:pic>
        <p:nvPicPr>
          <p:cNvPr id="7" name="Picture 6" descr="The image is a promotional poster for the 19th Annual Asia-Pacific Vitreo-retina Society Congress, scheduled for August 28-30, 2026, in Gold Coast, Australia, hosted by the RANZCO Queensland Branch.&#10;&#10;AI-generated content may be incorrect.">
            <a:extLst>
              <a:ext uri="{FF2B5EF4-FFF2-40B4-BE49-F238E27FC236}">
                <a16:creationId xmlns:a16="http://schemas.microsoft.com/office/drawing/2014/main" id="{23BEF9B6-3F00-1648-1EA7-54AE5A167A3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634" y="8300"/>
            <a:ext cx="30258579" cy="4712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923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B4461B856034458CAE00548EAE346E" ma:contentTypeVersion="13" ma:contentTypeDescription="Create a new document." ma:contentTypeScope="" ma:versionID="95447f9cf065abe4fd2ad2bd04d233a1">
  <xsd:schema xmlns:xsd="http://www.w3.org/2001/XMLSchema" xmlns:xs="http://www.w3.org/2001/XMLSchema" xmlns:p="http://schemas.microsoft.com/office/2006/metadata/properties" xmlns:ns2="c9eab2cb-e89a-42be-95fd-ffa63e48c5dc" xmlns:ns3="825a1c8e-0c08-4ef1-ac4c-fb7609a26b72" targetNamespace="http://schemas.microsoft.com/office/2006/metadata/properties" ma:root="true" ma:fieldsID="eec0419786596583969843076276548e" ns2:_="" ns3:_="">
    <xsd:import namespace="c9eab2cb-e89a-42be-95fd-ffa63e48c5dc"/>
    <xsd:import namespace="825a1c8e-0c08-4ef1-ac4c-fb7609a26b7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eab2cb-e89a-42be-95fd-ffa63e48c5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2da892f-4bad-429a-84d2-df1e948f699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5a1c8e-0c08-4ef1-ac4c-fb7609a26b7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c57082b-34d8-4f68-8438-4167879c67bc}" ma:internalName="TaxCatchAll" ma:showField="CatchAllData" ma:web="825a1c8e-0c08-4ef1-ac4c-fb7609a26b7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25a1c8e-0c08-4ef1-ac4c-fb7609a26b72" xsi:nil="true"/>
    <lcf76f155ced4ddcb4097134ff3c332f xmlns="c9eab2cb-e89a-42be-95fd-ffa63e48c5d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F7FB8A8-A88E-4BE4-B8C8-7F6EA80F6A3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BF1DBF2-950E-43BB-838D-048969E06B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9eab2cb-e89a-42be-95fd-ffa63e48c5dc"/>
    <ds:schemaRef ds:uri="825a1c8e-0c08-4ef1-ac4c-fb7609a26b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8BB33EA-DC2C-4139-A177-EB326DC47F25}">
  <ds:schemaRefs>
    <ds:schemaRef ds:uri="http://schemas.microsoft.com/office/2006/metadata/properties"/>
    <ds:schemaRef ds:uri="http://schemas.microsoft.com/office/infopath/2007/PartnerControls"/>
    <ds:schemaRef ds:uri="825a1c8e-0c08-4ef1-ac4c-fb7609a26b72"/>
    <ds:schemaRef ds:uri="c9eab2cb-e89a-42be-95fd-ffa63e48c5d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121</TotalTime>
  <Words>287</Words>
  <Application>Microsoft Macintosh PowerPoint</Application>
  <PresentationFormat>Custom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Kristine Pormida</dc:creator>
  <cp:lastModifiedBy>Don Lee</cp:lastModifiedBy>
  <cp:revision>4</cp:revision>
  <dcterms:created xsi:type="dcterms:W3CDTF">2025-09-03T05:51:59Z</dcterms:created>
  <dcterms:modified xsi:type="dcterms:W3CDTF">2026-06-26T12:15:25Z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0x010100CEB4461B856034458CAE00548EAE346E</vt:lpwstr>
  </property>
  <property fmtid="{D5CDD505-2E9C-101B-9397-08002B2CF9AE}" pid="3" name="MediaServiceImageTags">
    <vt:lpwstr/>
  </property>
</Properties>
</file>