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4"/>
  </p:sldMasterIdLst>
  <p:sldIdLst>
    <p:sldId id="261" r:id="rId5"/>
  </p:sldIdLst>
  <p:sldSz cx="28803600" cy="51206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990AB2-0C17-49C6-BA97-849853FC4730}" v="14" dt="2026-06-16T08:34:29.8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87"/>
    <p:restoredTop sz="94672"/>
  </p:normalViewPr>
  <p:slideViewPr>
    <p:cSldViewPr snapToGrid="0">
      <p:cViewPr varScale="1">
        <p:scale>
          <a:sx n="14" d="100"/>
          <a:sy n="14" d="100"/>
        </p:scale>
        <p:origin x="3248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270" y="8380311"/>
            <a:ext cx="24483060" cy="17827413"/>
          </a:xfrm>
        </p:spPr>
        <p:txBody>
          <a:bodyPr anchor="b"/>
          <a:lstStyle>
            <a:lvl1pPr algn="ctr">
              <a:defRPr sz="189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450" y="26895217"/>
            <a:ext cx="21602700" cy="12363023"/>
          </a:xfrm>
        </p:spPr>
        <p:txBody>
          <a:bodyPr/>
          <a:lstStyle>
            <a:lvl1pPr marL="0" indent="0" algn="ctr">
              <a:buNone/>
              <a:defRPr sz="7560"/>
            </a:lvl1pPr>
            <a:lvl2pPr marL="1440180" indent="0" algn="ctr">
              <a:buNone/>
              <a:defRPr sz="6300"/>
            </a:lvl2pPr>
            <a:lvl3pPr marL="2880360" indent="0" algn="ctr">
              <a:buNone/>
              <a:defRPr sz="5670"/>
            </a:lvl3pPr>
            <a:lvl4pPr marL="4320540" indent="0" algn="ctr">
              <a:buNone/>
              <a:defRPr sz="5040"/>
            </a:lvl4pPr>
            <a:lvl5pPr marL="5760720" indent="0" algn="ctr">
              <a:buNone/>
              <a:defRPr sz="5040"/>
            </a:lvl5pPr>
            <a:lvl6pPr marL="7200900" indent="0" algn="ctr">
              <a:buNone/>
              <a:defRPr sz="5040"/>
            </a:lvl6pPr>
            <a:lvl7pPr marL="8641080" indent="0" algn="ctr">
              <a:buNone/>
              <a:defRPr sz="5040"/>
            </a:lvl7pPr>
            <a:lvl8pPr marL="10081260" indent="0" algn="ctr">
              <a:buNone/>
              <a:defRPr sz="5040"/>
            </a:lvl8pPr>
            <a:lvl9pPr marL="11521440" indent="0" algn="ctr">
              <a:buNone/>
              <a:defRPr sz="50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74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183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2578" y="2726267"/>
            <a:ext cx="6210776" cy="4339505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249" y="2726267"/>
            <a:ext cx="18272284" cy="4339505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159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247" y="12766055"/>
            <a:ext cx="24843105" cy="21300436"/>
          </a:xfrm>
        </p:spPr>
        <p:txBody>
          <a:bodyPr anchor="b"/>
          <a:lstStyle>
            <a:lvl1pPr>
              <a:defRPr sz="189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247" y="34268002"/>
            <a:ext cx="24843105" cy="11201396"/>
          </a:xfrm>
        </p:spPr>
        <p:txBody>
          <a:bodyPr/>
          <a:lstStyle>
            <a:lvl1pPr marL="0" indent="0">
              <a:buNone/>
              <a:defRPr sz="7560">
                <a:solidFill>
                  <a:schemeClr val="tx1"/>
                </a:solidFill>
              </a:defRPr>
            </a:lvl1pPr>
            <a:lvl2pPr marL="144018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2pPr>
            <a:lvl3pPr marL="288036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3pPr>
            <a:lvl4pPr marL="432054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72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9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108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126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144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18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248" y="13631334"/>
            <a:ext cx="12241530" cy="3248999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1823" y="13631334"/>
            <a:ext cx="12241530" cy="3248999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632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999" y="2726278"/>
            <a:ext cx="24843105" cy="989753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4002" y="12552684"/>
            <a:ext cx="12185271" cy="6151876"/>
          </a:xfrm>
        </p:spPr>
        <p:txBody>
          <a:bodyPr anchor="b"/>
          <a:lstStyle>
            <a:lvl1pPr marL="0" indent="0">
              <a:buNone/>
              <a:defRPr sz="7560" b="1"/>
            </a:lvl1pPr>
            <a:lvl2pPr marL="1440180" indent="0">
              <a:buNone/>
              <a:defRPr sz="6300" b="1"/>
            </a:lvl2pPr>
            <a:lvl3pPr marL="2880360" indent="0">
              <a:buNone/>
              <a:defRPr sz="5670" b="1"/>
            </a:lvl3pPr>
            <a:lvl4pPr marL="4320540" indent="0">
              <a:buNone/>
              <a:defRPr sz="5040" b="1"/>
            </a:lvl4pPr>
            <a:lvl5pPr marL="5760720" indent="0">
              <a:buNone/>
              <a:defRPr sz="5040" b="1"/>
            </a:lvl5pPr>
            <a:lvl6pPr marL="7200900" indent="0">
              <a:buNone/>
              <a:defRPr sz="5040" b="1"/>
            </a:lvl6pPr>
            <a:lvl7pPr marL="8641080" indent="0">
              <a:buNone/>
              <a:defRPr sz="5040" b="1"/>
            </a:lvl7pPr>
            <a:lvl8pPr marL="10081260" indent="0">
              <a:buNone/>
              <a:defRPr sz="5040" b="1"/>
            </a:lvl8pPr>
            <a:lvl9pPr marL="11521440" indent="0">
              <a:buNone/>
              <a:defRPr sz="50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4002" y="18704560"/>
            <a:ext cx="12185271" cy="2751159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1824" y="12552684"/>
            <a:ext cx="12245282" cy="6151876"/>
          </a:xfrm>
        </p:spPr>
        <p:txBody>
          <a:bodyPr anchor="b"/>
          <a:lstStyle>
            <a:lvl1pPr marL="0" indent="0">
              <a:buNone/>
              <a:defRPr sz="7560" b="1"/>
            </a:lvl1pPr>
            <a:lvl2pPr marL="1440180" indent="0">
              <a:buNone/>
              <a:defRPr sz="6300" b="1"/>
            </a:lvl2pPr>
            <a:lvl3pPr marL="2880360" indent="0">
              <a:buNone/>
              <a:defRPr sz="5670" b="1"/>
            </a:lvl3pPr>
            <a:lvl4pPr marL="4320540" indent="0">
              <a:buNone/>
              <a:defRPr sz="5040" b="1"/>
            </a:lvl4pPr>
            <a:lvl5pPr marL="5760720" indent="0">
              <a:buNone/>
              <a:defRPr sz="5040" b="1"/>
            </a:lvl5pPr>
            <a:lvl6pPr marL="7200900" indent="0">
              <a:buNone/>
              <a:defRPr sz="5040" b="1"/>
            </a:lvl6pPr>
            <a:lvl7pPr marL="8641080" indent="0">
              <a:buNone/>
              <a:defRPr sz="5040" b="1"/>
            </a:lvl7pPr>
            <a:lvl8pPr marL="10081260" indent="0">
              <a:buNone/>
              <a:defRPr sz="5040" b="1"/>
            </a:lvl8pPr>
            <a:lvl9pPr marL="11521440" indent="0">
              <a:buNone/>
              <a:defRPr sz="50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1824" y="18704560"/>
            <a:ext cx="12245282" cy="2751159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29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456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199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999" y="3413760"/>
            <a:ext cx="9289911" cy="11948160"/>
          </a:xfrm>
        </p:spPr>
        <p:txBody>
          <a:bodyPr anchor="b"/>
          <a:lstStyle>
            <a:lvl1pPr>
              <a:defRPr sz="100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5281" y="7372785"/>
            <a:ext cx="14581823" cy="36389733"/>
          </a:xfrm>
        </p:spPr>
        <p:txBody>
          <a:bodyPr/>
          <a:lstStyle>
            <a:lvl1pPr>
              <a:defRPr sz="10080"/>
            </a:lvl1pPr>
            <a:lvl2pPr>
              <a:defRPr sz="8820"/>
            </a:lvl2pPr>
            <a:lvl3pPr>
              <a:defRPr sz="756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999" y="15361920"/>
            <a:ext cx="9289911" cy="28459857"/>
          </a:xfrm>
        </p:spPr>
        <p:txBody>
          <a:bodyPr/>
          <a:lstStyle>
            <a:lvl1pPr marL="0" indent="0">
              <a:buNone/>
              <a:defRPr sz="5040"/>
            </a:lvl1pPr>
            <a:lvl2pPr marL="1440180" indent="0">
              <a:buNone/>
              <a:defRPr sz="4410"/>
            </a:lvl2pPr>
            <a:lvl3pPr marL="2880360" indent="0">
              <a:buNone/>
              <a:defRPr sz="3780"/>
            </a:lvl3pPr>
            <a:lvl4pPr marL="4320540" indent="0">
              <a:buNone/>
              <a:defRPr sz="3150"/>
            </a:lvl4pPr>
            <a:lvl5pPr marL="5760720" indent="0">
              <a:buNone/>
              <a:defRPr sz="3150"/>
            </a:lvl5pPr>
            <a:lvl6pPr marL="7200900" indent="0">
              <a:buNone/>
              <a:defRPr sz="3150"/>
            </a:lvl6pPr>
            <a:lvl7pPr marL="8641080" indent="0">
              <a:buNone/>
              <a:defRPr sz="3150"/>
            </a:lvl7pPr>
            <a:lvl8pPr marL="10081260" indent="0">
              <a:buNone/>
              <a:defRPr sz="3150"/>
            </a:lvl8pPr>
            <a:lvl9pPr marL="11521440" indent="0">
              <a:buNone/>
              <a:defRPr sz="31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239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999" y="3413760"/>
            <a:ext cx="9289911" cy="11948160"/>
          </a:xfrm>
        </p:spPr>
        <p:txBody>
          <a:bodyPr anchor="b"/>
          <a:lstStyle>
            <a:lvl1pPr>
              <a:defRPr sz="100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5281" y="7372785"/>
            <a:ext cx="14581823" cy="36389733"/>
          </a:xfrm>
        </p:spPr>
        <p:txBody>
          <a:bodyPr anchor="t"/>
          <a:lstStyle>
            <a:lvl1pPr marL="0" indent="0">
              <a:buNone/>
              <a:defRPr sz="10080"/>
            </a:lvl1pPr>
            <a:lvl2pPr marL="1440180" indent="0">
              <a:buNone/>
              <a:defRPr sz="8820"/>
            </a:lvl2pPr>
            <a:lvl3pPr marL="2880360" indent="0">
              <a:buNone/>
              <a:defRPr sz="7560"/>
            </a:lvl3pPr>
            <a:lvl4pPr marL="4320540" indent="0">
              <a:buNone/>
              <a:defRPr sz="6300"/>
            </a:lvl4pPr>
            <a:lvl5pPr marL="5760720" indent="0">
              <a:buNone/>
              <a:defRPr sz="6300"/>
            </a:lvl5pPr>
            <a:lvl6pPr marL="7200900" indent="0">
              <a:buNone/>
              <a:defRPr sz="6300"/>
            </a:lvl6pPr>
            <a:lvl7pPr marL="8641080" indent="0">
              <a:buNone/>
              <a:defRPr sz="6300"/>
            </a:lvl7pPr>
            <a:lvl8pPr marL="10081260" indent="0">
              <a:buNone/>
              <a:defRPr sz="6300"/>
            </a:lvl8pPr>
            <a:lvl9pPr marL="11521440" indent="0">
              <a:buNone/>
              <a:defRPr sz="63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999" y="15361920"/>
            <a:ext cx="9289911" cy="28459857"/>
          </a:xfrm>
        </p:spPr>
        <p:txBody>
          <a:bodyPr/>
          <a:lstStyle>
            <a:lvl1pPr marL="0" indent="0">
              <a:buNone/>
              <a:defRPr sz="5040"/>
            </a:lvl1pPr>
            <a:lvl2pPr marL="1440180" indent="0">
              <a:buNone/>
              <a:defRPr sz="4410"/>
            </a:lvl2pPr>
            <a:lvl3pPr marL="2880360" indent="0">
              <a:buNone/>
              <a:defRPr sz="3780"/>
            </a:lvl3pPr>
            <a:lvl4pPr marL="4320540" indent="0">
              <a:buNone/>
              <a:defRPr sz="3150"/>
            </a:lvl4pPr>
            <a:lvl5pPr marL="5760720" indent="0">
              <a:buNone/>
              <a:defRPr sz="3150"/>
            </a:lvl5pPr>
            <a:lvl6pPr marL="7200900" indent="0">
              <a:buNone/>
              <a:defRPr sz="3150"/>
            </a:lvl6pPr>
            <a:lvl7pPr marL="8641080" indent="0">
              <a:buNone/>
              <a:defRPr sz="3150"/>
            </a:lvl7pPr>
            <a:lvl8pPr marL="10081260" indent="0">
              <a:buNone/>
              <a:defRPr sz="3150"/>
            </a:lvl8pPr>
            <a:lvl9pPr marL="11521440" indent="0">
              <a:buNone/>
              <a:defRPr sz="31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65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248" y="2726278"/>
            <a:ext cx="24843105" cy="98975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248" y="13631334"/>
            <a:ext cx="24843105" cy="32489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248" y="47460758"/>
            <a:ext cx="6480810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1193" y="47460758"/>
            <a:ext cx="9721215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2543" y="47460758"/>
            <a:ext cx="6480810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0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880360" rtl="0" eaLnBrk="1" latinLnBrk="0" hangingPunct="1">
        <a:lnSpc>
          <a:spcPct val="90000"/>
        </a:lnSpc>
        <a:spcBef>
          <a:spcPct val="0"/>
        </a:spcBef>
        <a:buNone/>
        <a:defRPr sz="13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90" indent="-720090" algn="l" defTabSz="2880360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2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60045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3pPr>
      <a:lvl4pPr marL="504063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4pPr>
      <a:lvl5pPr marL="648081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5pPr>
      <a:lvl6pPr marL="792099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6pPr>
      <a:lvl7pPr marL="936117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8pPr>
      <a:lvl9pPr marL="1224153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2pPr>
      <a:lvl3pPr marL="288036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4pPr>
      <a:lvl5pPr marL="576072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5pPr>
      <a:lvl6pPr marL="720090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6pPr>
      <a:lvl7pPr marL="864108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7pPr>
      <a:lvl8pPr marL="1008126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8pPr>
      <a:lvl9pPr marL="1152144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6BBA599-4760-3664-BFFD-6D3D9FD4A2E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" y="3984171"/>
            <a:ext cx="28943532" cy="47222229"/>
          </a:xfrm>
          <a:prstGeom prst="rect">
            <a:avLst/>
          </a:prstGeom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id="{7DCF662C-59F4-968C-B15D-CE72D366D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0468" y="5179721"/>
            <a:ext cx="27663131" cy="5553118"/>
          </a:xfrm>
          <a:prstGeom prst="rect">
            <a:avLst/>
          </a:prstGeom>
          <a:noFill/>
          <a:ln w="12700">
            <a:noFill/>
          </a:ln>
          <a:effectLst/>
        </p:spPr>
        <p:txBody>
          <a:bodyPr lIns="736889" tIns="512010" rIns="736889" bIns="512010"/>
          <a:lstStyle/>
          <a:p>
            <a:pPr algn="ctr" defTabSz="1866651" eaLnBrk="0" hangingPunct="0"/>
            <a:endParaRPr lang="en-AU" sz="3691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866651" eaLnBrk="0" hangingPunct="0"/>
            <a:r>
              <a:rPr lang="en-AU" sz="11080" b="1" dirty="0">
                <a:latin typeface="Arial" panose="020B0604020202020204" pitchFamily="34" charset="0"/>
                <a:cs typeface="Arial" panose="020B0604020202020204" pitchFamily="34" charset="0"/>
              </a:rPr>
              <a:t>Poster Title</a:t>
            </a:r>
          </a:p>
          <a:p>
            <a:pPr algn="ctr" defTabSz="1866651" eaLnBrk="0" hangingPunct="0">
              <a:spcBef>
                <a:spcPct val="50000"/>
              </a:spcBef>
            </a:pPr>
            <a:r>
              <a:rPr lang="en-AU" sz="7380" dirty="0">
                <a:latin typeface="Arial" panose="020B0604020202020204" pitchFamily="34" charset="0"/>
                <a:cs typeface="Arial" panose="020B0604020202020204" pitchFamily="34" charset="0"/>
              </a:rPr>
              <a:t>Authors and institutions</a:t>
            </a:r>
          </a:p>
          <a:p>
            <a:pPr algn="ctr" defTabSz="1866651"/>
            <a:endParaRPr lang="en-AU" sz="92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F4AD1076-9986-971A-263D-C74959B9C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31882" y="4746586"/>
            <a:ext cx="8941684" cy="1413627"/>
          </a:xfrm>
          <a:prstGeom prst="rect">
            <a:avLst/>
          </a:prstGeom>
          <a:noFill/>
          <a:ln w="12700">
            <a:noFill/>
          </a:ln>
          <a:effectLst/>
        </p:spPr>
        <p:txBody>
          <a:bodyPr lIns="736889" tIns="512010" rIns="736889" bIns="512010"/>
          <a:lstStyle/>
          <a:p>
            <a:pPr algn="r" defTabSz="1866651" eaLnBrk="0" hangingPunct="0"/>
            <a:r>
              <a:rPr lang="en-AU" sz="4924" dirty="0">
                <a:latin typeface="Arial" panose="020B0604020202020204" pitchFamily="34" charset="0"/>
                <a:cs typeface="Arial" panose="020B0604020202020204" pitchFamily="34" charset="0"/>
              </a:rPr>
              <a:t>Abstract No: </a:t>
            </a:r>
            <a:r>
              <a:rPr lang="en-AU" sz="4924" dirty="0" err="1">
                <a:latin typeface="Arial" panose="020B0604020202020204" pitchFamily="34" charset="0"/>
                <a:cs typeface="Arial" panose="020B0604020202020204" pitchFamily="34" charset="0"/>
              </a:rPr>
              <a:t>xxxxx</a:t>
            </a:r>
            <a:endParaRPr lang="en-AU" sz="492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7ECAA0-A4A2-1AEF-174B-6F9003B3E311}"/>
              </a:ext>
            </a:extLst>
          </p:cNvPr>
          <p:cNvSpPr txBox="1"/>
          <p:nvPr/>
        </p:nvSpPr>
        <p:spPr>
          <a:xfrm>
            <a:off x="24332758" y="6847767"/>
            <a:ext cx="3897635" cy="340702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sz="4308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308" dirty="0">
                <a:latin typeface="Arial" panose="020B0604020202020204" pitchFamily="34" charset="0"/>
                <a:cs typeface="Arial" panose="020B0604020202020204" pitchFamily="34" charset="0"/>
              </a:rPr>
              <a:t>AUTHOR PHOTO</a:t>
            </a:r>
          </a:p>
          <a:p>
            <a:pPr algn="ctr"/>
            <a:r>
              <a:rPr lang="en-US" sz="4308" dirty="0">
                <a:latin typeface="Arial" panose="020B0604020202020204" pitchFamily="34" charset="0"/>
                <a:cs typeface="Arial" panose="020B0604020202020204" pitchFamily="34" charset="0"/>
              </a:rPr>
              <a:t>(Optional)</a:t>
            </a:r>
          </a:p>
          <a:p>
            <a:pPr algn="ctr"/>
            <a:endParaRPr lang="en-US" sz="430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Box 10">
            <a:extLst>
              <a:ext uri="{FF2B5EF4-FFF2-40B4-BE49-F238E27FC236}">
                <a16:creationId xmlns:a16="http://schemas.microsoft.com/office/drawing/2014/main" id="{54C51E66-A5FB-C6E1-1868-C2F078F87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257" y="11260175"/>
            <a:ext cx="13828594" cy="9750772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miter lim="800000"/>
            <a:headEnd/>
            <a:tailEnd/>
          </a:ln>
          <a:effectLst/>
        </p:spPr>
        <p:txBody>
          <a:bodyPr lIns="736889" tIns="512010" rIns="736889" bIns="512010"/>
          <a:lstStyle/>
          <a:p>
            <a:pPr defTabSz="537775" eaLnBrk="0" hangingPunct="0">
              <a:spcBef>
                <a:spcPct val="50000"/>
              </a:spcBef>
            </a:pPr>
            <a:r>
              <a:rPr lang="en-GB" sz="4924" b="1" u="sng" dirty="0">
                <a:solidFill>
                  <a:srgbClr val="292934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PURPOSE</a:t>
            </a:r>
            <a:endParaRPr lang="en-AU" sz="4924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537775">
              <a:spcBef>
                <a:spcPts val="1677"/>
              </a:spcBef>
            </a:pPr>
            <a:r>
              <a:rPr lang="en-AU" sz="4924" dirty="0">
                <a:latin typeface="Arial" panose="020B0604020202020204" pitchFamily="34" charset="0"/>
                <a:cs typeface="Arial" panose="020B0604020202020204" pitchFamily="34" charset="0"/>
              </a:rPr>
              <a:t>Simply highlight the text and replace it by typing in your own text, or copy and paste your text from a MS Word document or a PowerPoint slide presentation. </a:t>
            </a:r>
          </a:p>
          <a:p>
            <a:pPr algn="just" defTabSz="537775">
              <a:spcBef>
                <a:spcPts val="1677"/>
              </a:spcBef>
            </a:pPr>
            <a:r>
              <a:rPr lang="en-AU" sz="4924" dirty="0">
                <a:latin typeface="Arial" panose="020B0604020202020204" pitchFamily="34" charset="0"/>
                <a:cs typeface="Arial" panose="020B0604020202020204" pitchFamily="34" charset="0"/>
              </a:rPr>
              <a:t>The boxes can be resized (taller / shorter), but do not make any changes to the background of this template. </a:t>
            </a:r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863E0B3C-6310-C5D6-5EE8-D42E652C4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257" y="21616863"/>
            <a:ext cx="13828594" cy="25134089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</a:ln>
          <a:effectLst/>
        </p:spPr>
        <p:txBody>
          <a:bodyPr lIns="202453" tIns="140672" rIns="202453" bIns="140672"/>
          <a:lstStyle/>
          <a:p>
            <a:pPr marL="214904" indent="-214904" defTabSz="512849" eaLnBrk="0" hangingPunct="0">
              <a:spcBef>
                <a:spcPct val="50000"/>
              </a:spcBef>
            </a:pPr>
            <a:r>
              <a:rPr lang="en-US" sz="4924" b="1" u="sng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endParaRPr lang="en-AU" sz="4924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904" indent="-214904" algn="just" defTabSz="512849" eaLnBrk="0" hangingPunct="0">
              <a:spcBef>
                <a:spcPts val="465"/>
              </a:spcBef>
              <a:buSzPct val="60000"/>
            </a:pPr>
            <a:r>
              <a:rPr lang="en-AU" sz="4924" dirty="0">
                <a:latin typeface="Arial" panose="020B0604020202020204" pitchFamily="34" charset="0"/>
                <a:cs typeface="Arial" panose="020B0604020202020204" pitchFamily="34" charset="0"/>
              </a:rPr>
              <a:t>Tips for making a successful poster</a:t>
            </a:r>
          </a:p>
          <a:p>
            <a:pPr marL="214904" indent="-214904" algn="just" defTabSz="512849" eaLnBrk="0" hangingPunct="0">
              <a:spcBef>
                <a:spcPts val="465"/>
              </a:spcBef>
              <a:buSzPct val="60000"/>
            </a:pPr>
            <a:endParaRPr lang="en-AU" sz="4924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03335" indent="-703335" algn="just" defTabSz="512849" eaLnBrk="0" hangingPunct="0">
              <a:buFont typeface="Arial" panose="020B0604020202020204" pitchFamily="34" charset="0"/>
              <a:buChar char="•"/>
            </a:pPr>
            <a:r>
              <a:rPr lang="en-AU" sz="4924" dirty="0">
                <a:latin typeface="Arial" panose="020B0604020202020204" pitchFamily="34" charset="0"/>
                <a:cs typeface="Arial" panose="020B0604020202020204" pitchFamily="34" charset="0"/>
              </a:rPr>
              <a:t>Simplify everything, avoid long paragraphs of text.</a:t>
            </a:r>
          </a:p>
          <a:p>
            <a:pPr marL="703335" indent="-703335" algn="just" defTabSz="512849" eaLnBrk="0" hangingPunct="0">
              <a:buFont typeface="Arial" panose="020B0604020202020204" pitchFamily="34" charset="0"/>
              <a:buChar char="•"/>
            </a:pPr>
            <a:r>
              <a:rPr lang="en-AU" sz="4924" dirty="0">
                <a:latin typeface="Arial" panose="020B0604020202020204" pitchFamily="34" charset="0"/>
                <a:cs typeface="Arial" panose="020B0604020202020204" pitchFamily="34" charset="0"/>
              </a:rPr>
              <a:t>Consider using bullet points.</a:t>
            </a:r>
          </a:p>
          <a:p>
            <a:pPr marL="703335" indent="-703335" algn="just" defTabSz="512849" eaLnBrk="0" hangingPunct="0">
              <a:buFont typeface="Arial" panose="020B0604020202020204" pitchFamily="34" charset="0"/>
              <a:buChar char="•"/>
            </a:pPr>
            <a:r>
              <a:rPr lang="en-AU" sz="4924" dirty="0">
                <a:latin typeface="Arial" panose="020B0604020202020204" pitchFamily="34" charset="0"/>
                <a:cs typeface="Arial" panose="020B0604020202020204" pitchFamily="34" charset="0"/>
              </a:rPr>
              <a:t>Never write whole sentences in capitals or underline to stress your point, use bold characters instead.</a:t>
            </a:r>
          </a:p>
          <a:p>
            <a:pPr marL="703335" indent="-703335" algn="just" defTabSz="512849" eaLnBrk="0" hangingPunct="0">
              <a:buFont typeface="Arial" panose="020B0604020202020204" pitchFamily="34" charset="0"/>
              <a:buChar char="•"/>
            </a:pPr>
            <a:r>
              <a:rPr lang="en-AU" sz="4924" dirty="0">
                <a:latin typeface="Arial" panose="020B0604020202020204" pitchFamily="34" charset="0"/>
                <a:cs typeface="Arial" panose="020B0604020202020204" pitchFamily="34" charset="0"/>
              </a:rPr>
              <a:t>When laying out your poster, leave white space around your text. Don</a:t>
            </a:r>
            <a:r>
              <a:rPr lang="ja-JP" altLang="en-AU" sz="4924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sz="4924" dirty="0">
                <a:latin typeface="Arial" panose="020B0604020202020204" pitchFamily="34" charset="0"/>
                <a:cs typeface="Arial" panose="020B0604020202020204" pitchFamily="34" charset="0"/>
              </a:rPr>
              <a:t>t overcrowd your poster.</a:t>
            </a:r>
          </a:p>
          <a:p>
            <a:pPr marL="703335" indent="-703335" algn="just" defTabSz="512849" eaLnBrk="0" hangingPunct="0">
              <a:buFont typeface="Arial" panose="020B0604020202020204" pitchFamily="34" charset="0"/>
              <a:buChar char="•"/>
            </a:pPr>
            <a:r>
              <a:rPr lang="en-AU" sz="4924" dirty="0">
                <a:latin typeface="Arial" panose="020B0604020202020204" pitchFamily="34" charset="0"/>
                <a:cs typeface="Arial" panose="020B0604020202020204" pitchFamily="34" charset="0"/>
              </a:rPr>
              <a:t>Spell check and get someone else to proof-read.</a:t>
            </a:r>
          </a:p>
          <a:p>
            <a:pPr defTabSz="512849" eaLnBrk="0" hangingPunct="0">
              <a:spcBef>
                <a:spcPts val="465"/>
              </a:spcBef>
            </a:pPr>
            <a:endParaRPr lang="en-AU" sz="4924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512849" eaLnBrk="0" hangingPunct="0">
              <a:spcBef>
                <a:spcPts val="465"/>
              </a:spcBef>
            </a:pPr>
            <a:r>
              <a:rPr lang="en-AU" sz="4924" dirty="0">
                <a:latin typeface="Arial" panose="020B0604020202020204" pitchFamily="34" charset="0"/>
                <a:cs typeface="Arial" panose="020B0604020202020204" pitchFamily="34" charset="0"/>
              </a:rPr>
              <a:t>This is a secondary heading </a:t>
            </a:r>
          </a:p>
          <a:p>
            <a:pPr marL="703335" indent="-703335" defTabSz="512849" eaLnBrk="0" hangingPunct="0">
              <a:buFont typeface="Arial" panose="020B0604020202020204" pitchFamily="34" charset="0"/>
              <a:buChar char="•"/>
            </a:pPr>
            <a:r>
              <a:rPr lang="en-AU" sz="4924" dirty="0">
                <a:latin typeface="Arial" panose="020B0604020202020204" pitchFamily="34" charset="0"/>
                <a:cs typeface="Arial" panose="020B0604020202020204" pitchFamily="34" charset="0"/>
              </a:rPr>
              <a:t>Secondary headings should be in upper and lower case, not all capitals.</a:t>
            </a:r>
          </a:p>
          <a:p>
            <a:pPr marL="703335" indent="-703335" defTabSz="512849" eaLnBrk="0" hangingPunct="0">
              <a:buFont typeface="Arial" panose="020B0604020202020204" pitchFamily="34" charset="0"/>
              <a:buChar char="•"/>
            </a:pPr>
            <a:r>
              <a:rPr lang="en-AU" sz="4924" dirty="0">
                <a:latin typeface="Arial" panose="020B0604020202020204" pitchFamily="34" charset="0"/>
                <a:cs typeface="Arial" panose="020B0604020202020204" pitchFamily="34" charset="0"/>
              </a:rPr>
              <a:t>You may choose to underline the secondary headings, especially if using paragraphs of text instead of bullets, but you should be consistent throughout the poster (i.e. underline all or none)</a:t>
            </a:r>
          </a:p>
          <a:p>
            <a:pPr marL="214904" indent="-214904" defTabSz="512849" eaLnBrk="0" hangingPunct="0"/>
            <a:endParaRPr lang="en-US" sz="492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253CE1E2-DA27-D69E-5B8E-47D29EAA9B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81797" y="11260175"/>
            <a:ext cx="13248598" cy="28978982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miter lim="800000"/>
            <a:headEnd/>
            <a:tailEnd/>
          </a:ln>
          <a:effectLst/>
        </p:spPr>
        <p:txBody>
          <a:bodyPr lIns="736889" tIns="512010" rIns="736889" bIns="512010"/>
          <a:lstStyle/>
          <a:p>
            <a:pPr defTabSz="1866651" eaLnBrk="0" hangingPunct="0">
              <a:spcBef>
                <a:spcPct val="50000"/>
              </a:spcBef>
            </a:pPr>
            <a:r>
              <a:rPr lang="en-US" sz="4924" b="1" u="sng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 algn="just" defTabSz="1866651" eaLnBrk="0" hangingPunct="0">
              <a:spcBef>
                <a:spcPts val="1677"/>
              </a:spcBef>
            </a:pPr>
            <a:r>
              <a:rPr lang="en-AU" sz="4924" dirty="0">
                <a:latin typeface="Arial" panose="020B0604020202020204" pitchFamily="34" charset="0"/>
                <a:cs typeface="Arial" panose="020B0604020202020204" pitchFamily="34" charset="0"/>
              </a:rPr>
              <a:t>The results column may be broken to span both left and right columns. </a:t>
            </a:r>
          </a:p>
          <a:p>
            <a:pPr algn="just" defTabSz="1866651" eaLnBrk="0" hangingPunct="0">
              <a:spcBef>
                <a:spcPts val="1677"/>
              </a:spcBef>
            </a:pPr>
            <a:r>
              <a:rPr lang="en-AU" sz="4924" dirty="0">
                <a:latin typeface="Arial" panose="020B0604020202020204" pitchFamily="34" charset="0"/>
                <a:cs typeface="Arial" panose="020B0604020202020204" pitchFamily="34" charset="0"/>
              </a:rPr>
              <a:t>Figures should be numbered sequentially, as referenced in the text.</a:t>
            </a:r>
          </a:p>
          <a:p>
            <a:pPr algn="just" defTabSz="1866651" eaLnBrk="0" hangingPunct="0">
              <a:spcBef>
                <a:spcPts val="1677"/>
              </a:spcBef>
            </a:pPr>
            <a:r>
              <a:rPr lang="en-AU" sz="4924" dirty="0">
                <a:latin typeface="Arial" panose="020B0604020202020204" pitchFamily="34" charset="0"/>
                <a:cs typeface="Arial" panose="020B0604020202020204" pitchFamily="34" charset="0"/>
              </a:rPr>
              <a:t>Images: Do </a:t>
            </a:r>
            <a:r>
              <a:rPr lang="en-AU" sz="4924" b="1" dirty="0">
                <a:latin typeface="Arial" panose="020B0604020202020204" pitchFamily="34" charset="0"/>
                <a:cs typeface="Arial" panose="020B0604020202020204" pitchFamily="34" charset="0"/>
              </a:rPr>
              <a:t>not </a:t>
            </a:r>
            <a:r>
              <a:rPr lang="en-AU" sz="4924" dirty="0">
                <a:latin typeface="Arial" panose="020B0604020202020204" pitchFamily="34" charset="0"/>
                <a:cs typeface="Arial" panose="020B0604020202020204" pitchFamily="34" charset="0"/>
              </a:rPr>
              <a:t>use images for which you do not have copyright permission. Ensure you insert a high resolution image. </a:t>
            </a:r>
          </a:p>
          <a:p>
            <a:pPr algn="just" defTabSz="1866651" eaLnBrk="0" hangingPunct="0">
              <a:spcBef>
                <a:spcPts val="1677"/>
              </a:spcBef>
            </a:pPr>
            <a:r>
              <a:rPr lang="en-AU" sz="4924" dirty="0">
                <a:latin typeface="Arial" panose="020B0604020202020204" pitchFamily="34" charset="0"/>
                <a:cs typeface="Arial" panose="020B0604020202020204" pitchFamily="34" charset="0"/>
              </a:rPr>
              <a:t>Graphs: Simple graphs can be created directly in PowerPoint. Graphs created in a scientific graphing program should be saved as JPEG. </a:t>
            </a:r>
            <a:endParaRPr lang="en-US" sz="492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C9310316-3C07-9C71-567F-35A2F4FC4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92724" y="40926581"/>
            <a:ext cx="13248598" cy="582437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miter lim="800000"/>
            <a:headEnd/>
            <a:tailEnd/>
          </a:ln>
          <a:effectLst/>
        </p:spPr>
        <p:txBody>
          <a:bodyPr lIns="736889" tIns="512010" rIns="736889" bIns="512010"/>
          <a:lstStyle/>
          <a:p>
            <a:pPr defTabSz="1866651" eaLnBrk="0" hangingPunct="0">
              <a:spcBef>
                <a:spcPct val="50000"/>
              </a:spcBef>
            </a:pPr>
            <a:r>
              <a:rPr lang="en-US" sz="4924" b="1" u="sng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  <a:p>
            <a:pPr defTabSz="1866651">
              <a:spcBef>
                <a:spcPct val="50000"/>
              </a:spcBef>
            </a:pPr>
            <a:endParaRPr lang="en-US" sz="4924" b="1" dirty="0">
              <a:solidFill>
                <a:srgbClr val="5F00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7A70503A-D56E-E176-93E7-C969A0C218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5826" y="47278287"/>
            <a:ext cx="23765495" cy="3219708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miter lim="800000"/>
            <a:headEnd/>
            <a:tailEnd/>
          </a:ln>
          <a:effectLst/>
        </p:spPr>
        <p:txBody>
          <a:bodyPr lIns="736889" tIns="256008" rIns="736889" bIns="256008"/>
          <a:lstStyle/>
          <a:p>
            <a:pPr defTabSz="1866651" eaLnBrk="0" hangingPunct="0">
              <a:spcBef>
                <a:spcPct val="50000"/>
              </a:spcBef>
            </a:pPr>
            <a:r>
              <a:rPr lang="en-US" sz="4924" b="1" u="sng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pPr defTabSz="1866651"/>
            <a:r>
              <a:rPr lang="en-AU" sz="4924" dirty="0">
                <a:latin typeface="Arial" panose="020B0604020202020204" pitchFamily="34" charset="0"/>
                <a:cs typeface="Arial" panose="020B0604020202020204" pitchFamily="34" charset="0"/>
              </a:rPr>
              <a:t>List references (if any) sequentially as cited in the text.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C2D5F2-C9D0-B5F7-87A9-FC820E714F07}"/>
              </a:ext>
            </a:extLst>
          </p:cNvPr>
          <p:cNvSpPr txBox="1"/>
          <p:nvPr/>
        </p:nvSpPr>
        <p:spPr>
          <a:xfrm>
            <a:off x="667400" y="47278287"/>
            <a:ext cx="3462439" cy="317016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sz="307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77" dirty="0">
                <a:latin typeface="Arial" panose="020B0604020202020204" pitchFamily="34" charset="0"/>
                <a:cs typeface="Arial" panose="020B0604020202020204" pitchFamily="34" charset="0"/>
              </a:rPr>
              <a:t>AUDIO</a:t>
            </a:r>
          </a:p>
          <a:p>
            <a:pPr algn="ctr"/>
            <a:r>
              <a:rPr lang="en-US" sz="3077" dirty="0">
                <a:latin typeface="Arial" panose="020B0604020202020204" pitchFamily="34" charset="0"/>
                <a:cs typeface="Arial" panose="020B0604020202020204" pitchFamily="34" charset="0"/>
              </a:rPr>
              <a:t>QR CODE</a:t>
            </a:r>
          </a:p>
          <a:p>
            <a:pPr algn="ctr"/>
            <a:r>
              <a:rPr lang="en-US" sz="3077" dirty="0">
                <a:latin typeface="Arial" panose="020B0604020202020204" pitchFamily="34" charset="0"/>
                <a:cs typeface="Arial" panose="020B0604020202020204" pitchFamily="34" charset="0"/>
              </a:rPr>
              <a:t>(Optional)</a:t>
            </a:r>
          </a:p>
          <a:p>
            <a:pPr algn="ctr"/>
            <a:endParaRPr lang="en-US" sz="307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538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07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1EA6C9B5-471C-3C33-AE83-3D0F45C99F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0552" y="27248721"/>
            <a:ext cx="8831085" cy="5411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E1E0124-E26B-B3F1-2081-0D184FC79B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58574" y="22892278"/>
            <a:ext cx="9981774" cy="326989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7A67BC5-7CAE-58A8-0A8F-C20DD5A545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559117" y="33678459"/>
            <a:ext cx="5580685" cy="522064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4C4DB90-9262-9122-50E5-E529D2EEC3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29563" y="0"/>
            <a:ext cx="28973095" cy="4511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923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B4461B856034458CAE00548EAE346E" ma:contentTypeVersion="13" ma:contentTypeDescription="Create a new document." ma:contentTypeScope="" ma:versionID="95447f9cf065abe4fd2ad2bd04d233a1">
  <xsd:schema xmlns:xsd="http://www.w3.org/2001/XMLSchema" xmlns:xs="http://www.w3.org/2001/XMLSchema" xmlns:p="http://schemas.microsoft.com/office/2006/metadata/properties" xmlns:ns2="c9eab2cb-e89a-42be-95fd-ffa63e48c5dc" xmlns:ns3="825a1c8e-0c08-4ef1-ac4c-fb7609a26b72" targetNamespace="http://schemas.microsoft.com/office/2006/metadata/properties" ma:root="true" ma:fieldsID="eec0419786596583969843076276548e" ns2:_="" ns3:_="">
    <xsd:import namespace="c9eab2cb-e89a-42be-95fd-ffa63e48c5dc"/>
    <xsd:import namespace="825a1c8e-0c08-4ef1-ac4c-fb7609a26b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eab2cb-e89a-42be-95fd-ffa63e48c5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2da892f-4bad-429a-84d2-df1e948f699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5a1c8e-0c08-4ef1-ac4c-fb7609a26b7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c57082b-34d8-4f68-8438-4167879c67bc}" ma:internalName="TaxCatchAll" ma:showField="CatchAllData" ma:web="825a1c8e-0c08-4ef1-ac4c-fb7609a26b7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25a1c8e-0c08-4ef1-ac4c-fb7609a26b72" xsi:nil="true"/>
    <lcf76f155ced4ddcb4097134ff3c332f xmlns="c9eab2cb-e89a-42be-95fd-ffa63e48c5d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F7FB8A8-A88E-4BE4-B8C8-7F6EA80F6A3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8F8FBF-0D4D-43D8-AB80-7513353C81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eab2cb-e89a-42be-95fd-ffa63e48c5dc"/>
    <ds:schemaRef ds:uri="825a1c8e-0c08-4ef1-ac4c-fb7609a26b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8BB33EA-DC2C-4139-A177-EB326DC47F25}">
  <ds:schemaRefs>
    <ds:schemaRef ds:uri="http://www.w3.org/XML/1998/namespace"/>
    <ds:schemaRef ds:uri="825a1c8e-0c08-4ef1-ac4c-fb7609a26b72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c9eab2cb-e89a-42be-95fd-ffa63e48c5dc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257</TotalTime>
  <Words>287</Words>
  <Application>Microsoft Macintosh PowerPoint</Application>
  <PresentationFormat>Custom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Kristine Pormida</dc:creator>
  <cp:lastModifiedBy>Don Lee</cp:lastModifiedBy>
  <cp:revision>5</cp:revision>
  <dcterms:created xsi:type="dcterms:W3CDTF">2025-09-03T05:51:59Z</dcterms:created>
  <dcterms:modified xsi:type="dcterms:W3CDTF">2026-06-26T12:15:10Z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0x010100CEB4461B856034458CAE00548EAE346E</vt:lpwstr>
  </property>
  <property fmtid="{D5CDD505-2E9C-101B-9397-08002B2CF9AE}" pid="3" name="MediaServiceImageTags">
    <vt:lpwstr/>
  </property>
</Properties>
</file>